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61" r:id="rId4"/>
    <p:sldId id="262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4" autoAdjust="0"/>
    <p:restoredTop sz="94648"/>
  </p:normalViewPr>
  <p:slideViewPr>
    <p:cSldViewPr snapToGrid="0">
      <p:cViewPr varScale="1">
        <p:scale>
          <a:sx n="117" d="100"/>
          <a:sy n="117" d="100"/>
        </p:scale>
        <p:origin x="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F05AD-17DA-4EBA-A2B2-74BE2E2780BA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0FC24-1ABD-46F5-9347-56DC23770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418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FC24-1ABD-46F5-9347-56DC237707D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433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2A07B-826A-4B37-302A-D5C6D9E5D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DBBBC-71D5-13DB-97E7-022BD8EF4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E3F0B-B8D5-4249-DD6A-ED6FC96A9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FAA4-2E72-4F8B-93BA-BBEBF0CA2CD9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92485-5701-F0A6-629C-BBD8F349F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B94C4-4ACE-E7F8-72F1-E403580CB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7022-5C0F-43A8-B77A-617B40D4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2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A4E26-4F28-0538-F8BD-49D3A6B25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352BF-6817-DE71-7BAF-704888153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84E5E-863B-4CCD-CA78-229FF4537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FAA4-2E72-4F8B-93BA-BBEBF0CA2CD9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ACCE0-7C56-99B9-EDC3-27F66FBC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BEC30-37DE-305E-14F5-CA08BB0D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7022-5C0F-43A8-B77A-617B40D4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88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17DDC3-2BAC-21CC-88DF-BFE50E3514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FB93F-CAC2-733A-6C8F-AD4A29D5D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338DE-2506-2C45-A0C1-FDBCB3CC6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FAA4-2E72-4F8B-93BA-BBEBF0CA2CD9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E3800-22AC-123F-1AF3-3520FD6F5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3A80E-FC63-20DF-A000-CB070D89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7022-5C0F-43A8-B77A-617B40D4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083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2E937-5629-79D0-927E-94810D1A2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3E757-D4B6-9BE0-CA2D-62B17FFD1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94D34-5235-A999-D1C4-7D4589655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FAA4-2E72-4F8B-93BA-BBEBF0CA2CD9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CBC8D-6CDA-009A-900A-258917491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62E5A-7A65-30B9-A6C8-1C6000DB0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7022-5C0F-43A8-B77A-617B40D4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32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F7D26-7B0F-20E9-827C-5A171B58D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06B15-0EB7-2BB8-B162-27EABB1E7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FEFD8-B4C4-78FB-55DA-4BDDCF872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FAA4-2E72-4F8B-93BA-BBEBF0CA2CD9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DFD2B-3EBA-9AD5-5664-CE4CDC79F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6467D-BB2B-CE15-B7C6-A18111A0D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7022-5C0F-43A8-B77A-617B40D4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35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D3D7C-FE80-7CA9-D330-2167A9928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0407B-6F16-0AC5-738D-957F959F0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0689B-C2F1-48A1-FCCD-FC503FF84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95831-0877-4C74-E340-AC984F686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FAA4-2E72-4F8B-93BA-BBEBF0CA2CD9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80DB4-9E69-365D-6376-D3E79294F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4A747-EF8A-1EFC-B61D-3EAFBAF91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7022-5C0F-43A8-B77A-617B40D4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02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FE9EA-649D-2D8F-B7B0-EC518425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33504-DF59-431E-4354-531F5965B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DEC27-9CD0-BF80-D57B-861A2D359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A56945-61EB-7693-47D8-1748A4C24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B289FB-7F0D-826C-C4A4-F83E50E7BD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42ED5D-1356-33AE-245D-2A2E125C0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FAA4-2E72-4F8B-93BA-BBEBF0CA2CD9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8A4EC1-49D0-6773-F3C6-F5341DA57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03700E-BA8B-799E-62D1-ABAC4079D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7022-5C0F-43A8-B77A-617B40D4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34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A661A-CD29-1509-9CC1-61DC56F8B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BE69A5-05F0-1F84-9C02-CDA7DBD00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FAA4-2E72-4F8B-93BA-BBEBF0CA2CD9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8704B4-D83B-BC0B-4E2D-9E21072CE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22518C-799F-EA8A-989E-CE378D648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7022-5C0F-43A8-B77A-617B40D4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91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5E40B3-DBD5-06BA-7FEC-6EAF90CA4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FAA4-2E72-4F8B-93BA-BBEBF0CA2CD9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E9DC62-C217-9AA1-9F09-ED6E415BE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9890C-EFC3-CF47-405C-05D5145BE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7022-5C0F-43A8-B77A-617B40D4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6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CC555-FA68-5F97-6827-D2A45E0A1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DDF48-15EE-1F8D-3C6A-530609474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454B9B-E082-719E-AD3A-E3952EBFB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BA0F9-58BC-7687-2F7A-2384D6F39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FAA4-2E72-4F8B-93BA-BBEBF0CA2CD9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B2436-8618-7048-7768-731378280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D8A0E-BB4F-39E0-9301-0B04A5D39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7022-5C0F-43A8-B77A-617B40D4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809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FBE15-D7B9-DC8D-711F-EC914AF5D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1513DF-55A9-017C-569F-7F93F181F5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1C1B97-7ACB-E52C-BC55-0AEBE4A50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2B977A-6886-E961-FB5A-660833FF4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FAA4-2E72-4F8B-93BA-BBEBF0CA2CD9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651C0-D513-CE65-667D-BF9F68CAE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CCCCD-DB76-B424-05F8-EB01F135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7022-5C0F-43A8-B77A-617B40D4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43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F142E9-AAD7-1D07-0585-9E853FD55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EAB1DE-C966-16E3-11EC-A1294BF94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C50D5-FBB0-C2C8-8446-97C96B940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ADFAA4-2E72-4F8B-93BA-BBEBF0CA2CD9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6D3F3-2AEF-17ED-5716-440DAF7AD6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9F8D4-43B9-72A5-FDBF-DF8DEA20B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BB7022-5C0F-43A8-B77A-617B40D4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38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ffectivechildtherapy.org/therapies/what-is-interpersonal-psychotherapy/elementary-age-kids-talking-to-counselor-during-group-therapy-session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ublicdomainpictures.net/en/view-image.php?image=143604&amp;picture=good-luc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254BA-0F5C-BEC9-798E-6034E9B1D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430" y="583345"/>
            <a:ext cx="7160357" cy="4164820"/>
          </a:xfrm>
        </p:spPr>
        <p:txBody>
          <a:bodyPr anchor="t">
            <a:normAutofit/>
          </a:bodyPr>
          <a:lstStyle/>
          <a:p>
            <a:pPr algn="r"/>
            <a:r>
              <a:rPr lang="en-GB" sz="8000">
                <a:solidFill>
                  <a:srgbClr val="FFFFFF"/>
                </a:solidFill>
              </a:rPr>
              <a:t>Woodlands Pupil Council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70076D-A1BE-388E-66B3-90F190C6E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56211" y="5131855"/>
            <a:ext cx="8578699" cy="504825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Giving our pupils a voice!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 descr="Woodlands School">
            <a:extLst>
              <a:ext uri="{FF2B5EF4-FFF2-40B4-BE49-F238E27FC236}">
                <a16:creationId xmlns:a16="http://schemas.microsoft.com/office/drawing/2014/main" id="{BDC384AC-BEB6-499C-0A34-27286B15F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9"/>
            <a:ext cx="20764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11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340D4A-F536-C695-63C5-7C7A9351D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E073CC-D656-F4F2-5E04-CD52E7004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FDDAB1-E5E7-EF6F-5337-473EE78ED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7178" y="1237068"/>
            <a:ext cx="7160357" cy="4164820"/>
          </a:xfrm>
        </p:spPr>
        <p:txBody>
          <a:bodyPr anchor="t">
            <a:normAutofit/>
          </a:bodyPr>
          <a:lstStyle/>
          <a:p>
            <a:pPr algn="r"/>
            <a:r>
              <a:rPr lang="en-GB" sz="4000" b="1" u="sng" dirty="0">
                <a:solidFill>
                  <a:srgbClr val="FFFFFF"/>
                </a:solidFill>
              </a:rPr>
              <a:t>What does a pupil council do?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8867D3-7469-9919-DB2F-90F49B3FC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114" y="3494154"/>
            <a:ext cx="11335884" cy="504825"/>
          </a:xfrm>
        </p:spPr>
        <p:txBody>
          <a:bodyPr>
            <a:noAutofit/>
          </a:bodyPr>
          <a:lstStyle/>
          <a:p>
            <a:pPr algn="l"/>
            <a:r>
              <a:rPr lang="en-GB" sz="4000" dirty="0">
                <a:solidFill>
                  <a:srgbClr val="FFFFFF"/>
                </a:solidFill>
              </a:rPr>
              <a:t>A pupil council lets the pupils of woodlands come together and work to make the best school possible by talking about:</a:t>
            </a:r>
            <a:br>
              <a:rPr lang="en-GB" sz="4000" dirty="0">
                <a:solidFill>
                  <a:srgbClr val="FFFFFF"/>
                </a:solidFill>
              </a:rPr>
            </a:br>
            <a:r>
              <a:rPr lang="en-GB" sz="4000" dirty="0">
                <a:solidFill>
                  <a:srgbClr val="FFFFFF"/>
                </a:solidFill>
              </a:rPr>
              <a:t>-Things we would like to add in the school, like new playground equipment or water fountains</a:t>
            </a:r>
            <a:br>
              <a:rPr lang="en-GB" sz="4000" dirty="0">
                <a:solidFill>
                  <a:srgbClr val="FFFFFF"/>
                </a:solidFill>
              </a:rPr>
            </a:br>
            <a:r>
              <a:rPr lang="en-GB" sz="4000" dirty="0">
                <a:solidFill>
                  <a:srgbClr val="FFFFFF"/>
                </a:solidFill>
              </a:rPr>
              <a:t>-Problems pupils might have</a:t>
            </a:r>
          </a:p>
          <a:p>
            <a:endParaRPr lang="en-GB" sz="4000" dirty="0">
              <a:solidFill>
                <a:srgbClr val="FFFFFF"/>
              </a:solidFill>
            </a:endParaRPr>
          </a:p>
          <a:p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547FBA0C-70CD-A186-4D6E-5F008C989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8CFB6D13-167A-2D66-3051-42AD5460C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FFB10435-CCD3-C9A3-1E93-D2589C536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B2223B1-688B-934C-71E3-714BC5F9D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2">
            <a:extLst>
              <a:ext uri="{FF2B5EF4-FFF2-40B4-BE49-F238E27FC236}">
                <a16:creationId xmlns:a16="http://schemas.microsoft.com/office/drawing/2014/main" id="{C8159317-6306-0184-0B78-75824A19E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9E500568-3FC4-E288-FD8F-1A20809C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D39C82D7-705F-E157-0206-79ACA1B62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 descr="A person and a child talking to each other&#10;&#10;Description automatically generated">
            <a:extLst>
              <a:ext uri="{FF2B5EF4-FFF2-40B4-BE49-F238E27FC236}">
                <a16:creationId xmlns:a16="http://schemas.microsoft.com/office/drawing/2014/main" id="{FFBCC91F-963D-8AC7-3126-FB39D5AC5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4329"/>
            <a:ext cx="5031644" cy="316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6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776603-CB58-D0A5-1866-5E1AEF429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5F32DA-5F0B-8DAB-9D09-9C6FC59E5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72F8C-BA3A-C75A-D6FE-7F6A71D9F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5290" y="0"/>
            <a:ext cx="7160357" cy="4164820"/>
          </a:xfrm>
        </p:spPr>
        <p:txBody>
          <a:bodyPr anchor="t">
            <a:normAutofit/>
          </a:bodyPr>
          <a:lstStyle/>
          <a:p>
            <a:pPr algn="r"/>
            <a:r>
              <a:rPr lang="en-GB" sz="4800" b="1" u="sng" dirty="0">
                <a:solidFill>
                  <a:srgbClr val="FFFFFF"/>
                </a:solidFill>
              </a:rPr>
              <a:t>Who is going to be on it?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D02336-A1C3-93CB-C095-80913230F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114" y="3354968"/>
            <a:ext cx="11441840" cy="504825"/>
          </a:xfrm>
        </p:spPr>
        <p:txBody>
          <a:bodyPr>
            <a:noAutofit/>
          </a:bodyPr>
          <a:lstStyle/>
          <a:p>
            <a:pPr algn="l"/>
            <a:r>
              <a:rPr lang="en-GB" sz="2800" dirty="0">
                <a:solidFill>
                  <a:srgbClr val="FFFFFF"/>
                </a:solidFill>
              </a:rPr>
              <a:t>We are looking for </a:t>
            </a:r>
            <a:r>
              <a:rPr lang="en-GB" sz="2800" b="1" dirty="0">
                <a:solidFill>
                  <a:srgbClr val="FFFFFF"/>
                </a:solidFill>
              </a:rPr>
              <a:t>one pupil from each class </a:t>
            </a:r>
            <a:r>
              <a:rPr lang="en-GB" sz="2800" dirty="0">
                <a:solidFill>
                  <a:srgbClr val="FFFFFF"/>
                </a:solidFill>
              </a:rPr>
              <a:t>to be a part of the pupil council.</a:t>
            </a:r>
            <a:br>
              <a:rPr lang="en-GB" sz="2800" dirty="0">
                <a:solidFill>
                  <a:srgbClr val="FFFFFF"/>
                </a:solidFill>
              </a:rPr>
            </a:br>
            <a:r>
              <a:rPr lang="en-GB" sz="2800" dirty="0">
                <a:solidFill>
                  <a:srgbClr val="FFFFFF"/>
                </a:solidFill>
              </a:rPr>
              <a:t> You must be </a:t>
            </a:r>
            <a:r>
              <a:rPr lang="en-GB" sz="2800" b="1" dirty="0">
                <a:solidFill>
                  <a:srgbClr val="FFFFFF"/>
                </a:solidFill>
              </a:rPr>
              <a:t>sensible</a:t>
            </a:r>
            <a:r>
              <a:rPr lang="en-GB" sz="2800" dirty="0">
                <a:solidFill>
                  <a:srgbClr val="FFFFFF"/>
                </a:solidFill>
              </a:rPr>
              <a:t>, </a:t>
            </a:r>
            <a:r>
              <a:rPr lang="en-GB" sz="2800" b="1" dirty="0">
                <a:solidFill>
                  <a:srgbClr val="FFFFFF"/>
                </a:solidFill>
              </a:rPr>
              <a:t>reliable</a:t>
            </a:r>
            <a:r>
              <a:rPr lang="en-GB" sz="2800" dirty="0">
                <a:solidFill>
                  <a:srgbClr val="FFFFFF"/>
                </a:solidFill>
              </a:rPr>
              <a:t> and can </a:t>
            </a:r>
            <a:r>
              <a:rPr lang="en-GB" sz="2800" b="1" dirty="0">
                <a:solidFill>
                  <a:srgbClr val="FFFFFF"/>
                </a:solidFill>
              </a:rPr>
              <a:t>work as part of a team</a:t>
            </a:r>
            <a:r>
              <a:rPr lang="en-GB" sz="2800" dirty="0">
                <a:solidFill>
                  <a:srgbClr val="FFFFFF"/>
                </a:solidFill>
              </a:rPr>
              <a:t>. </a:t>
            </a:r>
            <a:br>
              <a:rPr lang="en-GB" sz="2800" dirty="0">
                <a:solidFill>
                  <a:srgbClr val="FFFFFF"/>
                </a:solidFill>
              </a:rPr>
            </a:br>
            <a:r>
              <a:rPr lang="en-GB" sz="2800" dirty="0">
                <a:solidFill>
                  <a:srgbClr val="FFFFFF"/>
                </a:solidFill>
              </a:rPr>
              <a:t>In the Council you must:</a:t>
            </a:r>
            <a:br>
              <a:rPr lang="en-GB" sz="2800" dirty="0">
                <a:solidFill>
                  <a:srgbClr val="FFFFFF"/>
                </a:solidFill>
              </a:rPr>
            </a:br>
            <a:br>
              <a:rPr lang="en-GB" sz="2800" dirty="0">
                <a:solidFill>
                  <a:srgbClr val="FFFFFF"/>
                </a:solidFill>
              </a:rPr>
            </a:br>
            <a:r>
              <a:rPr lang="en-GB" sz="2800" dirty="0">
                <a:solidFill>
                  <a:srgbClr val="FFFFFF"/>
                </a:solidFill>
              </a:rPr>
              <a:t>-Listen carefully to others.</a:t>
            </a:r>
          </a:p>
          <a:p>
            <a:pPr algn="l"/>
            <a:r>
              <a:rPr lang="en-GB" sz="2800" dirty="0">
                <a:solidFill>
                  <a:srgbClr val="FFFFFF"/>
                </a:solidFill>
              </a:rPr>
              <a:t>-Attend meetings every two weeks with Mr Jack</a:t>
            </a:r>
          </a:p>
          <a:p>
            <a:pPr algn="l"/>
            <a:r>
              <a:rPr lang="en-GB" sz="2800" dirty="0">
                <a:solidFill>
                  <a:srgbClr val="FFFFFF"/>
                </a:solidFill>
              </a:rPr>
              <a:t>-Make suggestions and share ideas  </a:t>
            </a:r>
          </a:p>
          <a:p>
            <a:pPr algn="l"/>
            <a:r>
              <a:rPr lang="en-GB" sz="2800" dirty="0">
                <a:solidFill>
                  <a:srgbClr val="FFFFFF"/>
                </a:solidFill>
              </a:rPr>
              <a:t>-Take on responsibilities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8AE424B1-C55B-B54C-2894-9BC8152BB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C325C494-2DC8-F8AA-0B19-9BD257F75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9E3AE8CB-3D4E-75CD-82DD-7B5AA5FF5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83CBAC-DD35-E3B8-8BA3-30B613FA8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2">
            <a:extLst>
              <a:ext uri="{FF2B5EF4-FFF2-40B4-BE49-F238E27FC236}">
                <a16:creationId xmlns:a16="http://schemas.microsoft.com/office/drawing/2014/main" id="{691E3A43-F731-9A57-0E04-3AE2D9039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5D05596D-8D70-DBB7-3C53-E36024A97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A55C6FAD-512E-5DB7-1DD7-59DD6703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2" descr="Woodlands School">
            <a:extLst>
              <a:ext uri="{FF2B5EF4-FFF2-40B4-BE49-F238E27FC236}">
                <a16:creationId xmlns:a16="http://schemas.microsoft.com/office/drawing/2014/main" id="{BCE33C79-9324-F74E-6811-528D19E26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9"/>
            <a:ext cx="20764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ow to be a good listener | Edexec">
            <a:extLst>
              <a:ext uri="{FF2B5EF4-FFF2-40B4-BE49-F238E27FC236}">
                <a16:creationId xmlns:a16="http://schemas.microsoft.com/office/drawing/2014/main" id="{383D9392-CC32-D7C6-430B-E00B708E3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89" y="4522771"/>
            <a:ext cx="4090958" cy="232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4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3D2E2B-B46D-39DF-A091-0879D2EDD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AAA753-50F4-7768-9B4F-4ED90828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4C802-B81C-D38B-5696-8EB023BF9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5290" y="-4329"/>
            <a:ext cx="7160357" cy="4164820"/>
          </a:xfrm>
        </p:spPr>
        <p:txBody>
          <a:bodyPr anchor="t">
            <a:normAutofit/>
          </a:bodyPr>
          <a:lstStyle/>
          <a:p>
            <a:pPr algn="r"/>
            <a:r>
              <a:rPr lang="en-GB" sz="8000" dirty="0">
                <a:solidFill>
                  <a:srgbClr val="FFFFFF"/>
                </a:solidFill>
              </a:rPr>
              <a:t>Are you interested?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771E79-44EF-D29D-1D7D-80B1E0238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726" y="3376063"/>
            <a:ext cx="11281273" cy="504825"/>
          </a:xfrm>
        </p:spPr>
        <p:txBody>
          <a:bodyPr>
            <a:noAutofit/>
          </a:bodyPr>
          <a:lstStyle/>
          <a:p>
            <a:pPr algn="l"/>
            <a:r>
              <a:rPr lang="en-GB" sz="3600" dirty="0">
                <a:solidFill>
                  <a:srgbClr val="FFFFFF"/>
                </a:solidFill>
              </a:rPr>
              <a:t>If you want to be on the Pupil Council, tell your teacher you’re interested and they will pass it on to Mr Jack.</a:t>
            </a:r>
            <a:br>
              <a:rPr lang="en-GB" sz="3600" dirty="0">
                <a:solidFill>
                  <a:srgbClr val="FFFFFF"/>
                </a:solidFill>
              </a:rPr>
            </a:br>
            <a:br>
              <a:rPr lang="en-GB" sz="3600" dirty="0">
                <a:solidFill>
                  <a:srgbClr val="FFFFFF"/>
                </a:solidFill>
              </a:rPr>
            </a:br>
            <a:r>
              <a:rPr lang="en-GB" sz="3600" dirty="0">
                <a:solidFill>
                  <a:srgbClr val="FFFFFF"/>
                </a:solidFill>
              </a:rPr>
              <a:t>If more than one person volunteers in your class, your class will have a vote on who they think it should be. </a:t>
            </a:r>
            <a:br>
              <a:rPr lang="en-GB" sz="3600" dirty="0">
                <a:solidFill>
                  <a:srgbClr val="FFFFFF"/>
                </a:solidFill>
              </a:rPr>
            </a:br>
            <a:r>
              <a:rPr lang="en-GB" sz="3600" dirty="0">
                <a:solidFill>
                  <a:srgbClr val="FFFFFF"/>
                </a:solidFill>
              </a:rPr>
              <a:t>Remember – not everyone can be in it, so don’t be upset if you aren’t chosen: there’s always next year!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1D9DCF4D-9CAA-1E19-CE5F-AE7555122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47695987-2C32-6F4B-B391-96DF1E8E8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3E5F0AB1-8341-5680-3230-04D63D965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4513AD-43F6-EFB9-B81E-C75903D1B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2">
            <a:extLst>
              <a:ext uri="{FF2B5EF4-FFF2-40B4-BE49-F238E27FC236}">
                <a16:creationId xmlns:a16="http://schemas.microsoft.com/office/drawing/2014/main" id="{BC07F8E8-0693-E134-626D-97F927404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7D707321-E0A0-552E-34FB-9F5329E2E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5F7E25C5-CB81-D6D8-6226-138F837C5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2" descr="Woodlands School">
            <a:extLst>
              <a:ext uri="{FF2B5EF4-FFF2-40B4-BE49-F238E27FC236}">
                <a16:creationId xmlns:a16="http://schemas.microsoft.com/office/drawing/2014/main" id="{01ACC419-3287-355B-9254-507F21A42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9"/>
            <a:ext cx="20764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66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951144-0F03-A2F0-9F1A-A4BB61665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D6BFE81-5A3A-402E-C060-058037128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F853971D-D345-7809-44AC-74183A2A3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F2213D45-C9D4-4205-B760-753051184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EFE91724-91CF-1F5C-8F95-85D1DA5D6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4FDCA45-2EB1-4C21-CCA4-DC72915A1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2">
            <a:extLst>
              <a:ext uri="{FF2B5EF4-FFF2-40B4-BE49-F238E27FC236}">
                <a16:creationId xmlns:a16="http://schemas.microsoft.com/office/drawing/2014/main" id="{55B520C4-E0C7-6B82-6433-9E2F00B1D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A91DFCA5-249A-02B4-C7D8-C916896D5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ABE4E5B9-433E-A2EF-238B-6350EEAC8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2" descr="Woodlands School">
            <a:extLst>
              <a:ext uri="{FF2B5EF4-FFF2-40B4-BE49-F238E27FC236}">
                <a16:creationId xmlns:a16="http://schemas.microsoft.com/office/drawing/2014/main" id="{4F92FAD6-37A2-0EBC-BA56-2B20E646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9"/>
            <a:ext cx="20764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8FF1A2-A609-6A07-7670-0267D5397B65}"/>
              </a:ext>
            </a:extLst>
          </p:cNvPr>
          <p:cNvSpPr txBox="1"/>
          <p:nvPr/>
        </p:nvSpPr>
        <p:spPr>
          <a:xfrm>
            <a:off x="838200" y="3343062"/>
            <a:ext cx="113358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Teachers</a:t>
            </a:r>
            <a:r>
              <a:rPr lang="en-GB" sz="3600" dirty="0">
                <a:solidFill>
                  <a:schemeClr val="bg1"/>
                </a:solidFill>
              </a:rPr>
              <a:t> – cut off for your pupil council members are to be sent to Mr Jack no later than the </a:t>
            </a:r>
            <a:r>
              <a:rPr lang="en-GB" sz="3600" b="1" u="sng" dirty="0">
                <a:solidFill>
                  <a:schemeClr val="bg1"/>
                </a:solidFill>
              </a:rPr>
              <a:t>7</a:t>
            </a:r>
            <a:r>
              <a:rPr lang="en-GB" sz="3600" b="1" u="sng" baseline="30000" dirty="0">
                <a:solidFill>
                  <a:schemeClr val="bg1"/>
                </a:solidFill>
              </a:rPr>
              <a:t>th</a:t>
            </a:r>
            <a:r>
              <a:rPr lang="en-GB" sz="3600" b="1" u="sng" dirty="0">
                <a:solidFill>
                  <a:schemeClr val="bg1"/>
                </a:solidFill>
              </a:rPr>
              <a:t> of February</a:t>
            </a:r>
            <a:r>
              <a:rPr lang="en-GB" sz="3600" dirty="0">
                <a:solidFill>
                  <a:schemeClr val="bg1"/>
                </a:solidFill>
              </a:rPr>
              <a:t>.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The members from each class will then be announced in the assembly after the February holiday.</a:t>
            </a:r>
          </a:p>
          <a:p>
            <a:endParaRPr lang="en-GB" sz="3600" b="1" dirty="0">
              <a:solidFill>
                <a:schemeClr val="bg1"/>
              </a:solidFill>
            </a:endParaRPr>
          </a:p>
          <a:p>
            <a:r>
              <a:rPr lang="en-GB" sz="3600" b="1" dirty="0">
                <a:solidFill>
                  <a:schemeClr val="bg1"/>
                </a:solidFill>
              </a:rPr>
              <a:t>Good luck everyone and thanks for listening!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 descr="A close-up of a good luck message&#10;&#10;Description automatically generated">
            <a:extLst>
              <a:ext uri="{FF2B5EF4-FFF2-40B4-BE49-F238E27FC236}">
                <a16:creationId xmlns:a16="http://schemas.microsoft.com/office/drawing/2014/main" id="{6CDC050F-313A-AB69-63DB-E6A436647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02423" y="-34887"/>
            <a:ext cx="3889577" cy="259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09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270</Words>
  <Application>Microsoft Macintosh PowerPoint</Application>
  <PresentationFormat>Widescreen</PresentationFormat>
  <Paragraphs>15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Woodlands Pupil Council</vt:lpstr>
      <vt:lpstr>What does a pupil council do?</vt:lpstr>
      <vt:lpstr>Who is going to be on it?</vt:lpstr>
      <vt:lpstr>Are you interested?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Jack</dc:creator>
  <cp:lastModifiedBy>Alex Martins</cp:lastModifiedBy>
  <cp:revision>2</cp:revision>
  <dcterms:created xsi:type="dcterms:W3CDTF">2024-12-17T15:04:03Z</dcterms:created>
  <dcterms:modified xsi:type="dcterms:W3CDTF">2025-01-29T15:31:53Z</dcterms:modified>
</cp:coreProperties>
</file>