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2E032D-3052-41ED-8B49-B440D5E12AFF}" v="10" dt="2025-05-21T08:29:15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 Alexander" userId="a19a5059-b48a-40a9-b490-86d2d2bda98f" providerId="ADAL" clId="{D72E032D-3052-41ED-8B49-B440D5E12AFF}"/>
    <pc:docChg chg="custSel addSld delSld modSld">
      <pc:chgData name="Loren Alexander" userId="a19a5059-b48a-40a9-b490-86d2d2bda98f" providerId="ADAL" clId="{D72E032D-3052-41ED-8B49-B440D5E12AFF}" dt="2025-05-26T07:36:26.303" v="440" actId="20577"/>
      <pc:docMkLst>
        <pc:docMk/>
      </pc:docMkLst>
      <pc:sldChg chg="modSp mod">
        <pc:chgData name="Loren Alexander" userId="a19a5059-b48a-40a9-b490-86d2d2bda98f" providerId="ADAL" clId="{D72E032D-3052-41ED-8B49-B440D5E12AFF}" dt="2025-05-26T07:36:26.303" v="440" actId="20577"/>
        <pc:sldMkLst>
          <pc:docMk/>
          <pc:sldMk cId="2592326607" sldId="259"/>
        </pc:sldMkLst>
        <pc:spChg chg="mod">
          <ac:chgData name="Loren Alexander" userId="a19a5059-b48a-40a9-b490-86d2d2bda98f" providerId="ADAL" clId="{D72E032D-3052-41ED-8B49-B440D5E12AFF}" dt="2025-05-26T07:36:26.303" v="440" actId="20577"/>
          <ac:spMkLst>
            <pc:docMk/>
            <pc:sldMk cId="2592326607" sldId="259"/>
            <ac:spMk id="3" creationId="{5E2BD941-C08B-ED17-ABF5-00DC6936B1E8}"/>
          </ac:spMkLst>
        </pc:spChg>
      </pc:sldChg>
      <pc:sldChg chg="addSp delSp modSp mod setBg">
        <pc:chgData name="Loren Alexander" userId="a19a5059-b48a-40a9-b490-86d2d2bda98f" providerId="ADAL" clId="{D72E032D-3052-41ED-8B49-B440D5E12AFF}" dt="2025-05-21T08:22:15.758" v="41" actId="26606"/>
        <pc:sldMkLst>
          <pc:docMk/>
          <pc:sldMk cId="872237088" sldId="260"/>
        </pc:sldMkLst>
        <pc:spChg chg="mod">
          <ac:chgData name="Loren Alexander" userId="a19a5059-b48a-40a9-b490-86d2d2bda98f" providerId="ADAL" clId="{D72E032D-3052-41ED-8B49-B440D5E12AFF}" dt="2025-05-21T08:22:15.758" v="41" actId="26606"/>
          <ac:spMkLst>
            <pc:docMk/>
            <pc:sldMk cId="872237088" sldId="260"/>
            <ac:spMk id="2" creationId="{72841636-6323-1F23-40A9-532CF06A6CF5}"/>
          </ac:spMkLst>
        </pc:spChg>
        <pc:grpChg chg="add">
          <ac:chgData name="Loren Alexander" userId="a19a5059-b48a-40a9-b490-86d2d2bda98f" providerId="ADAL" clId="{D72E032D-3052-41ED-8B49-B440D5E12AFF}" dt="2025-05-21T08:22:15.758" v="41" actId="26606"/>
          <ac:grpSpMkLst>
            <pc:docMk/>
            <pc:sldMk cId="872237088" sldId="260"/>
            <ac:grpSpMk id="12" creationId="{90A61547-2555-4DE2-A37F-A53E54917441}"/>
          </ac:grpSpMkLst>
        </pc:grpChg>
        <pc:picChg chg="add mod ord">
          <ac:chgData name="Loren Alexander" userId="a19a5059-b48a-40a9-b490-86d2d2bda98f" providerId="ADAL" clId="{D72E032D-3052-41ED-8B49-B440D5E12AFF}" dt="2025-05-21T08:22:15.758" v="41" actId="26606"/>
          <ac:picMkLst>
            <pc:docMk/>
            <pc:sldMk cId="872237088" sldId="260"/>
            <ac:picMk id="5" creationId="{673959E3-AAEB-2C4E-295B-791B685A6B3C}"/>
          </ac:picMkLst>
        </pc:picChg>
        <pc:picChg chg="add mod">
          <ac:chgData name="Loren Alexander" userId="a19a5059-b48a-40a9-b490-86d2d2bda98f" providerId="ADAL" clId="{D72E032D-3052-41ED-8B49-B440D5E12AFF}" dt="2025-05-21T08:22:15.758" v="41" actId="26606"/>
          <ac:picMkLst>
            <pc:docMk/>
            <pc:sldMk cId="872237088" sldId="260"/>
            <ac:picMk id="7" creationId="{1D380AAB-1F0D-051A-184C-5C084F2C4939}"/>
          </ac:picMkLst>
        </pc:picChg>
      </pc:sldChg>
      <pc:sldChg chg="addSp delSp modSp new mod setBg">
        <pc:chgData name="Loren Alexander" userId="a19a5059-b48a-40a9-b490-86d2d2bda98f" providerId="ADAL" clId="{D72E032D-3052-41ED-8B49-B440D5E12AFF}" dt="2025-05-21T08:24:01.042" v="83" actId="1076"/>
        <pc:sldMkLst>
          <pc:docMk/>
          <pc:sldMk cId="3719288343" sldId="262"/>
        </pc:sldMkLst>
        <pc:spChg chg="mod">
          <ac:chgData name="Loren Alexander" userId="a19a5059-b48a-40a9-b490-86d2d2bda98f" providerId="ADAL" clId="{D72E032D-3052-41ED-8B49-B440D5E12AFF}" dt="2025-05-21T08:23:46.639" v="75" actId="1076"/>
          <ac:spMkLst>
            <pc:docMk/>
            <pc:sldMk cId="3719288343" sldId="262"/>
            <ac:spMk id="2" creationId="{C525C551-4693-4363-F9C0-881070CC17A7}"/>
          </ac:spMkLst>
        </pc:spChg>
        <pc:grpChg chg="add">
          <ac:chgData name="Loren Alexander" userId="a19a5059-b48a-40a9-b490-86d2d2bda98f" providerId="ADAL" clId="{D72E032D-3052-41ED-8B49-B440D5E12AFF}" dt="2025-05-21T08:23:41.843" v="74" actId="26606"/>
          <ac:grpSpMkLst>
            <pc:docMk/>
            <pc:sldMk cId="3719288343" sldId="262"/>
            <ac:grpSpMk id="14" creationId="{EBE86EA4-C4F1-4465-B306-7A2BC2285926}"/>
          </ac:grpSpMkLst>
        </pc:grpChg>
        <pc:picChg chg="add mod ord">
          <ac:chgData name="Loren Alexander" userId="a19a5059-b48a-40a9-b490-86d2d2bda98f" providerId="ADAL" clId="{D72E032D-3052-41ED-8B49-B440D5E12AFF}" dt="2025-05-21T08:24:01.042" v="83" actId="1076"/>
          <ac:picMkLst>
            <pc:docMk/>
            <pc:sldMk cId="3719288343" sldId="262"/>
            <ac:picMk id="5" creationId="{C35C2E2F-3EC7-F72E-D222-CD98C3CBE7E0}"/>
          </ac:picMkLst>
        </pc:picChg>
        <pc:picChg chg="add mod">
          <ac:chgData name="Loren Alexander" userId="a19a5059-b48a-40a9-b490-86d2d2bda98f" providerId="ADAL" clId="{D72E032D-3052-41ED-8B49-B440D5E12AFF}" dt="2025-05-21T08:23:49.698" v="76" actId="14100"/>
          <ac:picMkLst>
            <pc:docMk/>
            <pc:sldMk cId="3719288343" sldId="262"/>
            <ac:picMk id="7" creationId="{00AC3EF0-1191-E43D-5C51-44E819AA7277}"/>
          </ac:picMkLst>
        </pc:picChg>
        <pc:picChg chg="add mod">
          <ac:chgData name="Loren Alexander" userId="a19a5059-b48a-40a9-b490-86d2d2bda98f" providerId="ADAL" clId="{D72E032D-3052-41ED-8B49-B440D5E12AFF}" dt="2025-05-21T08:23:52.471" v="77" actId="14100"/>
          <ac:picMkLst>
            <pc:docMk/>
            <pc:sldMk cId="3719288343" sldId="262"/>
            <ac:picMk id="9" creationId="{E26D7A59-1FBD-3AA1-6B45-91A14748F905}"/>
          </ac:picMkLst>
        </pc:picChg>
      </pc:sldChg>
      <pc:sldChg chg="modSp new del mod">
        <pc:chgData name="Loren Alexander" userId="a19a5059-b48a-40a9-b490-86d2d2bda98f" providerId="ADAL" clId="{D72E032D-3052-41ED-8B49-B440D5E12AFF}" dt="2025-05-21T08:24:19.862" v="105" actId="47"/>
        <pc:sldMkLst>
          <pc:docMk/>
          <pc:sldMk cId="544762104" sldId="263"/>
        </pc:sldMkLst>
      </pc:sldChg>
      <pc:sldChg chg="addSp delSp modSp new mod">
        <pc:chgData name="Loren Alexander" userId="a19a5059-b48a-40a9-b490-86d2d2bda98f" providerId="ADAL" clId="{D72E032D-3052-41ED-8B49-B440D5E12AFF}" dt="2025-05-21T08:25:17.579" v="205" actId="1076"/>
        <pc:sldMkLst>
          <pc:docMk/>
          <pc:sldMk cId="3546125679" sldId="263"/>
        </pc:sldMkLst>
        <pc:spChg chg="mod">
          <ac:chgData name="Loren Alexander" userId="a19a5059-b48a-40a9-b490-86d2d2bda98f" providerId="ADAL" clId="{D72E032D-3052-41ED-8B49-B440D5E12AFF}" dt="2025-05-21T08:25:14.743" v="204" actId="255"/>
          <ac:spMkLst>
            <pc:docMk/>
            <pc:sldMk cId="3546125679" sldId="263"/>
            <ac:spMk id="2" creationId="{9FB15FE3-59A8-FED8-AB22-EB3EE22CDC03}"/>
          </ac:spMkLst>
        </pc:spChg>
        <pc:picChg chg="add mod">
          <ac:chgData name="Loren Alexander" userId="a19a5059-b48a-40a9-b490-86d2d2bda98f" providerId="ADAL" clId="{D72E032D-3052-41ED-8B49-B440D5E12AFF}" dt="2025-05-21T08:25:17.579" v="205" actId="1076"/>
          <ac:picMkLst>
            <pc:docMk/>
            <pc:sldMk cId="3546125679" sldId="263"/>
            <ac:picMk id="5" creationId="{40313183-33E7-5643-54B5-AFD0E849CB68}"/>
          </ac:picMkLst>
        </pc:picChg>
      </pc:sldChg>
      <pc:sldChg chg="addSp delSp modSp new mod">
        <pc:chgData name="Loren Alexander" userId="a19a5059-b48a-40a9-b490-86d2d2bda98f" providerId="ADAL" clId="{D72E032D-3052-41ED-8B49-B440D5E12AFF}" dt="2025-05-21T08:28:13.125" v="320" actId="1076"/>
        <pc:sldMkLst>
          <pc:docMk/>
          <pc:sldMk cId="3059920648" sldId="264"/>
        </pc:sldMkLst>
        <pc:spChg chg="mod">
          <ac:chgData name="Loren Alexander" userId="a19a5059-b48a-40a9-b490-86d2d2bda98f" providerId="ADAL" clId="{D72E032D-3052-41ED-8B49-B440D5E12AFF}" dt="2025-05-21T08:26:02.261" v="245" actId="255"/>
          <ac:spMkLst>
            <pc:docMk/>
            <pc:sldMk cId="3059920648" sldId="264"/>
            <ac:spMk id="2" creationId="{A6A1D653-16E9-EA4F-8582-C8109B7206A0}"/>
          </ac:spMkLst>
        </pc:spChg>
        <pc:picChg chg="add mod">
          <ac:chgData name="Loren Alexander" userId="a19a5059-b48a-40a9-b490-86d2d2bda98f" providerId="ADAL" clId="{D72E032D-3052-41ED-8B49-B440D5E12AFF}" dt="2025-05-21T08:28:13.125" v="320" actId="1076"/>
          <ac:picMkLst>
            <pc:docMk/>
            <pc:sldMk cId="3059920648" sldId="264"/>
            <ac:picMk id="5" creationId="{AC792054-F8B5-1FE4-57DB-7B2B6FF31072}"/>
          </ac:picMkLst>
        </pc:picChg>
      </pc:sldChg>
      <pc:sldChg chg="addSp delSp modSp new mod setBg">
        <pc:chgData name="Loren Alexander" userId="a19a5059-b48a-40a9-b490-86d2d2bda98f" providerId="ADAL" clId="{D72E032D-3052-41ED-8B49-B440D5E12AFF}" dt="2025-05-21T08:27:36.337" v="319" actId="1076"/>
        <pc:sldMkLst>
          <pc:docMk/>
          <pc:sldMk cId="4041581025" sldId="265"/>
        </pc:sldMkLst>
        <pc:spChg chg="mod">
          <ac:chgData name="Loren Alexander" userId="a19a5059-b48a-40a9-b490-86d2d2bda98f" providerId="ADAL" clId="{D72E032D-3052-41ED-8B49-B440D5E12AFF}" dt="2025-05-21T08:27:36.337" v="319" actId="1076"/>
          <ac:spMkLst>
            <pc:docMk/>
            <pc:sldMk cId="4041581025" sldId="265"/>
            <ac:spMk id="2" creationId="{D5F23125-0080-66FD-B8A6-5820313DF0CF}"/>
          </ac:spMkLst>
        </pc:spChg>
        <pc:grpChg chg="add">
          <ac:chgData name="Loren Alexander" userId="a19a5059-b48a-40a9-b490-86d2d2bda98f" providerId="ADAL" clId="{D72E032D-3052-41ED-8B49-B440D5E12AFF}" dt="2025-05-21T08:27:29.459" v="317" actId="26606"/>
          <ac:grpSpMkLst>
            <pc:docMk/>
            <pc:sldMk cId="4041581025" sldId="265"/>
            <ac:grpSpMk id="12" creationId="{90A61547-2555-4DE2-A37F-A53E54917441}"/>
          </ac:grpSpMkLst>
        </pc:grpChg>
        <pc:picChg chg="add mod">
          <ac:chgData name="Loren Alexander" userId="a19a5059-b48a-40a9-b490-86d2d2bda98f" providerId="ADAL" clId="{D72E032D-3052-41ED-8B49-B440D5E12AFF}" dt="2025-05-21T08:27:29.459" v="317" actId="26606"/>
          <ac:picMkLst>
            <pc:docMk/>
            <pc:sldMk cId="4041581025" sldId="265"/>
            <ac:picMk id="5" creationId="{28BE17CD-E6FB-A087-28FC-72563A3FF0BD}"/>
          </ac:picMkLst>
        </pc:picChg>
        <pc:picChg chg="add mod">
          <ac:chgData name="Loren Alexander" userId="a19a5059-b48a-40a9-b490-86d2d2bda98f" providerId="ADAL" clId="{D72E032D-3052-41ED-8B49-B440D5E12AFF}" dt="2025-05-21T08:27:29.459" v="317" actId="26606"/>
          <ac:picMkLst>
            <pc:docMk/>
            <pc:sldMk cId="4041581025" sldId="265"/>
            <ac:picMk id="7" creationId="{7C56B291-308A-81FF-3A06-A3E85EC2D904}"/>
          </ac:picMkLst>
        </pc:picChg>
      </pc:sldChg>
      <pc:sldChg chg="addSp delSp modSp new mod setBg">
        <pc:chgData name="Loren Alexander" userId="a19a5059-b48a-40a9-b490-86d2d2bda98f" providerId="ADAL" clId="{D72E032D-3052-41ED-8B49-B440D5E12AFF}" dt="2025-05-21T08:30:05.769" v="422" actId="1076"/>
        <pc:sldMkLst>
          <pc:docMk/>
          <pc:sldMk cId="1085274720" sldId="266"/>
        </pc:sldMkLst>
        <pc:spChg chg="mod">
          <ac:chgData name="Loren Alexander" userId="a19a5059-b48a-40a9-b490-86d2d2bda98f" providerId="ADAL" clId="{D72E032D-3052-41ED-8B49-B440D5E12AFF}" dt="2025-05-21T08:30:05.769" v="422" actId="1076"/>
          <ac:spMkLst>
            <pc:docMk/>
            <pc:sldMk cId="1085274720" sldId="266"/>
            <ac:spMk id="2" creationId="{ECD8111B-D89E-C0E0-6453-DB3DE4B7A655}"/>
          </ac:spMkLst>
        </pc:spChg>
        <pc:grpChg chg="add">
          <ac:chgData name="Loren Alexander" userId="a19a5059-b48a-40a9-b490-86d2d2bda98f" providerId="ADAL" clId="{D72E032D-3052-41ED-8B49-B440D5E12AFF}" dt="2025-05-21T08:29:17.231" v="383" actId="26606"/>
          <ac:grpSpMkLst>
            <pc:docMk/>
            <pc:sldMk cId="1085274720" sldId="266"/>
            <ac:grpSpMk id="12" creationId="{90A61547-2555-4DE2-A37F-A53E54917441}"/>
          </ac:grpSpMkLst>
        </pc:grpChg>
        <pc:picChg chg="add mod">
          <ac:chgData name="Loren Alexander" userId="a19a5059-b48a-40a9-b490-86d2d2bda98f" providerId="ADAL" clId="{D72E032D-3052-41ED-8B49-B440D5E12AFF}" dt="2025-05-21T08:29:17.231" v="383" actId="26606"/>
          <ac:picMkLst>
            <pc:docMk/>
            <pc:sldMk cId="1085274720" sldId="266"/>
            <ac:picMk id="5" creationId="{C8BB912D-4970-DB87-8EBA-CD295786C71A}"/>
          </ac:picMkLst>
        </pc:picChg>
        <pc:picChg chg="add mod">
          <ac:chgData name="Loren Alexander" userId="a19a5059-b48a-40a9-b490-86d2d2bda98f" providerId="ADAL" clId="{D72E032D-3052-41ED-8B49-B440D5E12AFF}" dt="2025-05-21T08:29:17.231" v="383" actId="26606"/>
          <ac:picMkLst>
            <pc:docMk/>
            <pc:sldMk cId="1085274720" sldId="266"/>
            <ac:picMk id="7" creationId="{03A417C8-3895-EC1C-B851-E453D4A3C1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BE4B-69B2-450C-A29D-07348A9A918E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23F-DDB9-4245-B855-B07331FBA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2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BE4B-69B2-450C-A29D-07348A9A918E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23F-DDB9-4245-B855-B07331FBA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60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BE4B-69B2-450C-A29D-07348A9A918E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23F-DDB9-4245-B855-B07331FBA43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9716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BE4B-69B2-450C-A29D-07348A9A918E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23F-DDB9-4245-B855-B07331FBA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99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BE4B-69B2-450C-A29D-07348A9A918E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23F-DDB9-4245-B855-B07331FBA43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9319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BE4B-69B2-450C-A29D-07348A9A918E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23F-DDB9-4245-B855-B07331FBA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742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BE4B-69B2-450C-A29D-07348A9A918E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23F-DDB9-4245-B855-B07331FBA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148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BE4B-69B2-450C-A29D-07348A9A918E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23F-DDB9-4245-B855-B07331FBA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0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BE4B-69B2-450C-A29D-07348A9A918E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23F-DDB9-4245-B855-B07331FBA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28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BE4B-69B2-450C-A29D-07348A9A918E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23F-DDB9-4245-B855-B07331FBA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46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BE4B-69B2-450C-A29D-07348A9A918E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23F-DDB9-4245-B855-B07331FBA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57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BE4B-69B2-450C-A29D-07348A9A918E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23F-DDB9-4245-B855-B07331FBA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47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BE4B-69B2-450C-A29D-07348A9A918E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23F-DDB9-4245-B855-B07331FBA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84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BE4B-69B2-450C-A29D-07348A9A918E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23F-DDB9-4245-B855-B07331FBA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66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BE4B-69B2-450C-A29D-07348A9A918E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23F-DDB9-4245-B855-B07331FBA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04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BE4B-69B2-450C-A29D-07348A9A918E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123F-DDB9-4245-B855-B07331FBA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48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EBE4B-69B2-450C-A29D-07348A9A918E}" type="datetimeFigureOut">
              <a:rPr lang="en-GB" smtClean="0"/>
              <a:t>26/05/2025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5D123F-DDB9-4245-B855-B07331FBA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43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D37-E16E-CF9E-D826-49C9BB3D1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170" y="1478559"/>
            <a:ext cx="7766936" cy="1646302"/>
          </a:xfrm>
        </p:spPr>
        <p:txBody>
          <a:bodyPr/>
          <a:lstStyle/>
          <a:p>
            <a:r>
              <a:rPr lang="en-GB" dirty="0"/>
              <a:t>We took part in a Future Chef competition on Tuesday 13</a:t>
            </a:r>
            <a:r>
              <a:rPr lang="en-GB" baseline="30000" dirty="0"/>
              <a:t>th</a:t>
            </a:r>
            <a:r>
              <a:rPr lang="en-GB" dirty="0"/>
              <a:t> May…</a:t>
            </a:r>
          </a:p>
        </p:txBody>
      </p:sp>
      <p:pic>
        <p:nvPicPr>
          <p:cNvPr id="5" name="Picture 4" descr="A person mixing food in a bowl&#10;&#10;AI-generated content may be incorrect.">
            <a:extLst>
              <a:ext uri="{FF2B5EF4-FFF2-40B4-BE49-F238E27FC236}">
                <a16:creationId xmlns:a16="http://schemas.microsoft.com/office/drawing/2014/main" id="{CE46F52C-373E-A978-57F1-7BDCB44D5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2" y="3593056"/>
            <a:ext cx="3840479" cy="2886361"/>
          </a:xfrm>
          <a:prstGeom prst="rect">
            <a:avLst/>
          </a:prstGeom>
        </p:spPr>
      </p:pic>
      <p:pic>
        <p:nvPicPr>
          <p:cNvPr id="7" name="Picture 6" descr="A person in a white apron cutting food&#10;&#10;AI-generated content may be incorrect.">
            <a:extLst>
              <a:ext uri="{FF2B5EF4-FFF2-40B4-BE49-F238E27FC236}">
                <a16:creationId xmlns:a16="http://schemas.microsoft.com/office/drawing/2014/main" id="{33875D15-6C64-CF52-D17C-C39541794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93056"/>
            <a:ext cx="3840480" cy="288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36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D653-16E9-EA4F-8582-C8109B72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dirty="0"/>
              <a:t>The winner was Leland from </a:t>
            </a:r>
            <a:r>
              <a:rPr lang="en-GB" sz="5400" dirty="0" err="1"/>
              <a:t>Kaimes</a:t>
            </a:r>
            <a:r>
              <a:rPr lang="en-GB" sz="5400" dirty="0"/>
              <a:t>!</a:t>
            </a:r>
          </a:p>
        </p:txBody>
      </p:sp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AC792054-F8B5-1FE4-57DB-7B2B6FF31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602" y="1934718"/>
            <a:ext cx="5739619" cy="431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20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CD8111B-D89E-C0E0-6453-DB3DE4B7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548" y="4557932"/>
            <a:ext cx="8288035" cy="17443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dirty="0"/>
              <a:t>We got certificates and a goodie bag for taking part </a:t>
            </a:r>
            <a:r>
              <a:rPr lang="en-US" sz="3400" dirty="0">
                <a:sym typeface="Wingdings" panose="05000000000000000000" pitchFamily="2" charset="2"/>
              </a:rPr>
              <a:t></a:t>
            </a:r>
            <a:br>
              <a:rPr lang="en-US" sz="3400" dirty="0">
                <a:sym typeface="Wingdings" panose="05000000000000000000" pitchFamily="2" charset="2"/>
              </a:rPr>
            </a:br>
            <a:r>
              <a:rPr lang="en-US" sz="3400" dirty="0">
                <a:sym typeface="Wingdings" panose="05000000000000000000" pitchFamily="2" charset="2"/>
              </a:rPr>
              <a:t>We had lots of fun!</a:t>
            </a:r>
            <a:endParaRPr lang="en-US" sz="3400" dirty="0"/>
          </a:p>
        </p:txBody>
      </p:sp>
      <p:pic>
        <p:nvPicPr>
          <p:cNvPr id="5" name="Content Placeholder 4" descr="A person holding a piece of paper&#10;&#10;AI-generated content may be incorrect.">
            <a:extLst>
              <a:ext uri="{FF2B5EF4-FFF2-40B4-BE49-F238E27FC236}">
                <a16:creationId xmlns:a16="http://schemas.microsoft.com/office/drawing/2014/main" id="{C8BB912D-4970-DB87-8EBA-CD295786C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1955" y="1348937"/>
            <a:ext cx="3317736" cy="2488302"/>
          </a:xfrm>
          <a:prstGeom prst="rect">
            <a:avLst/>
          </a:prstGeom>
        </p:spPr>
      </p:pic>
      <p:pic>
        <p:nvPicPr>
          <p:cNvPr id="7" name="Picture 6" descr="A child holding a paper and giving a thumbs up&#10;&#10;AI-generated content may be incorrect.">
            <a:extLst>
              <a:ext uri="{FF2B5EF4-FFF2-40B4-BE49-F238E27FC236}">
                <a16:creationId xmlns:a16="http://schemas.microsoft.com/office/drawing/2014/main" id="{03A417C8-3895-EC1C-B851-E453D4A3C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44" y="934221"/>
            <a:ext cx="2496596" cy="331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7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DF2F7-BE6B-B9DF-68FB-D244E0C18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43" y="294396"/>
            <a:ext cx="8596668" cy="1320800"/>
          </a:xfrm>
        </p:spPr>
        <p:txBody>
          <a:bodyPr>
            <a:noAutofit/>
          </a:bodyPr>
          <a:lstStyle/>
          <a:p>
            <a:r>
              <a:rPr lang="en-GB" sz="5400" dirty="0"/>
              <a:t>We both chose our own recipes…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A9C75-45E9-2F5C-3CD0-755CE9988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035" y="2270117"/>
            <a:ext cx="3031074" cy="4293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C93FC8-A68F-6973-22A1-22177410B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004" y="2270117"/>
            <a:ext cx="3034078" cy="42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1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2BA30-FD95-E478-DB50-DCF28C7B3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421FB-B7DA-3820-F3FD-EBD66321D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43" y="294396"/>
            <a:ext cx="8596668" cy="1320800"/>
          </a:xfrm>
        </p:spPr>
        <p:txBody>
          <a:bodyPr>
            <a:noAutofit/>
          </a:bodyPr>
          <a:lstStyle/>
          <a:p>
            <a:r>
              <a:rPr lang="en-GB" sz="5400" dirty="0"/>
              <a:t>We both chose our own recipes…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A2446-9D87-689C-4917-E780692CB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43" y="2294990"/>
            <a:ext cx="2975790" cy="4268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6B22AE-60EB-B768-1E64-1B44F57DC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311" y="2455499"/>
            <a:ext cx="3010897" cy="4268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B0D997-42B5-70A5-287A-1C84BB148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664" y="2455499"/>
            <a:ext cx="2975791" cy="42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99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EBED8-AD94-58DB-4FEA-AF84EF4D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/>
              <a:t>We both practised hard before the competition…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3A264-A792-53A2-28CB-902ACE00E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79" y="2560068"/>
            <a:ext cx="2869810" cy="3818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A40CDD-E111-07AA-9A0C-BA9E9175B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256" y="2552111"/>
            <a:ext cx="2869811" cy="382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3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DFC3F-F708-DB1C-F37F-E9EA8156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dirty="0"/>
              <a:t>And we learned from our mistakes…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BD941-C08B-ED17-ABF5-00DC6936B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620" y="4829127"/>
            <a:ext cx="8596668" cy="751910"/>
          </a:xfrm>
        </p:spPr>
        <p:txBody>
          <a:bodyPr>
            <a:noAutofit/>
          </a:bodyPr>
          <a:lstStyle/>
          <a:p>
            <a:r>
              <a:rPr lang="en-GB" sz="2800" dirty="0"/>
              <a:t>When I (Ryan) practised the fruit tart recipe for the first time, the pastry was a bit burnt. Next time, I turned the oven to a lower temperature to stop it happening again.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75636-E0A9-74BF-1D51-4D9361E433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442" b="16942"/>
          <a:stretch/>
        </p:blipFill>
        <p:spPr>
          <a:xfrm>
            <a:off x="5242954" y="1792634"/>
            <a:ext cx="2997602" cy="28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2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841636-6323-1F23-40A9-532CF06A6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473225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Competition Day!</a:t>
            </a:r>
          </a:p>
        </p:txBody>
      </p:sp>
      <p:pic>
        <p:nvPicPr>
          <p:cNvPr id="7" name="Picture 6" descr="A child holding a plate of cupcake&#10;&#10;AI-generated content may be incorrect.">
            <a:extLst>
              <a:ext uri="{FF2B5EF4-FFF2-40B4-BE49-F238E27FC236}">
                <a16:creationId xmlns:a16="http://schemas.microsoft.com/office/drawing/2014/main" id="{1D380AAB-1F0D-051A-184C-5C084F2C4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25" y="934221"/>
            <a:ext cx="2496596" cy="3317736"/>
          </a:xfrm>
          <a:prstGeom prst="rect">
            <a:avLst/>
          </a:prstGeom>
        </p:spPr>
      </p:pic>
      <p:pic>
        <p:nvPicPr>
          <p:cNvPr id="5" name="Picture 4" descr="A person mixing food in a bowl&#10;&#10;AI-generated content may be incorrect.">
            <a:extLst>
              <a:ext uri="{FF2B5EF4-FFF2-40B4-BE49-F238E27FC236}">
                <a16:creationId xmlns:a16="http://schemas.microsoft.com/office/drawing/2014/main" id="{673959E3-AAEB-2C4E-295B-791B685A6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284" y="1076908"/>
            <a:ext cx="4029717" cy="303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3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BE86EA4-C4F1-4465-B306-7A2BC2285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8279268-DB29-43BE-B57C-14977EAC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FA53C0-C1EF-4611-BAB3-65EEB16AA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81CDACFC-DD8A-4CC0-B7FC-6030FC353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0269F267-73D4-4CC3-BEC7-73335654D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C48F13D-B2D7-4EB8-9CA7-59243637C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A82405B3-5A67-4DA2-8EDA-7AB65A8B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7508BC7B-3BD2-4D96-A46E-82988222A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4298D07C-2287-4B93-9041-935144DE1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F6BC886-C125-4903-8C2A-6FB687400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C9D0B38F-2E02-4E85-99EE-73595E7C8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25C551-4693-4363-F9C0-881070CC1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21" y="5269706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Competition Day!</a:t>
            </a:r>
          </a:p>
        </p:txBody>
      </p:sp>
      <p:pic>
        <p:nvPicPr>
          <p:cNvPr id="7" name="Picture 6" descr="A person in a white apron making a pizza&#10;&#10;AI-generated content may be incorrect.">
            <a:extLst>
              <a:ext uri="{FF2B5EF4-FFF2-40B4-BE49-F238E27FC236}">
                <a16:creationId xmlns:a16="http://schemas.microsoft.com/office/drawing/2014/main" id="{00AC3EF0-1191-E43D-5C51-44E819AA7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7" y="934221"/>
            <a:ext cx="3055007" cy="4059810"/>
          </a:xfrm>
          <a:prstGeom prst="rect">
            <a:avLst/>
          </a:prstGeom>
        </p:spPr>
      </p:pic>
      <p:pic>
        <p:nvPicPr>
          <p:cNvPr id="9" name="Picture 8" descr="A person wearing an apron holding a pie&#10;&#10;AI-generated content may be incorrect.">
            <a:extLst>
              <a:ext uri="{FF2B5EF4-FFF2-40B4-BE49-F238E27FC236}">
                <a16:creationId xmlns:a16="http://schemas.microsoft.com/office/drawing/2014/main" id="{E26D7A59-1FBD-3AA1-6B45-91A14748F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75" y="934220"/>
            <a:ext cx="3055006" cy="4059809"/>
          </a:xfrm>
          <a:prstGeom prst="rect">
            <a:avLst/>
          </a:prstGeom>
        </p:spPr>
      </p:pic>
      <p:pic>
        <p:nvPicPr>
          <p:cNvPr id="5" name="Content Placeholder 4" descr="A person in a white apron cutting food&#10;&#10;AI-generated content may be incorrect.">
            <a:extLst>
              <a:ext uri="{FF2B5EF4-FFF2-40B4-BE49-F238E27FC236}">
                <a16:creationId xmlns:a16="http://schemas.microsoft.com/office/drawing/2014/main" id="{C35C2E2F-3EC7-F72E-D222-CD98C3CBE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86" y="1679866"/>
            <a:ext cx="3977997" cy="299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8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15FE3-59A8-FED8-AB22-EB3EE22CD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We were competing against pupils from </a:t>
            </a:r>
            <a:r>
              <a:rPr lang="en-GB" dirty="0" err="1"/>
              <a:t>Pilrig</a:t>
            </a:r>
            <a:r>
              <a:rPr lang="en-GB" dirty="0"/>
              <a:t> Park, </a:t>
            </a:r>
            <a:r>
              <a:rPr lang="en-GB" dirty="0" err="1"/>
              <a:t>Kaimes</a:t>
            </a:r>
            <a:r>
              <a:rPr lang="en-GB" dirty="0"/>
              <a:t> and </a:t>
            </a:r>
            <a:r>
              <a:rPr lang="en-GB" dirty="0" err="1"/>
              <a:t>Meadowpark</a:t>
            </a:r>
            <a:r>
              <a:rPr lang="en-GB" dirty="0"/>
              <a:t>…</a:t>
            </a:r>
          </a:p>
        </p:txBody>
      </p:sp>
      <p:pic>
        <p:nvPicPr>
          <p:cNvPr id="5" name="Content Placeholder 4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40313183-33E7-5643-54B5-AFD0E849C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59" y="2048046"/>
            <a:ext cx="5976503" cy="4491716"/>
          </a:xfrm>
        </p:spPr>
      </p:pic>
    </p:spTree>
    <p:extLst>
      <p:ext uri="{BB962C8B-B14F-4D97-AF65-F5344CB8AC3E}">
        <p14:creationId xmlns:p14="http://schemas.microsoft.com/office/powerpoint/2010/main" val="354612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F23125-0080-66FD-B8A6-5820313D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405" y="4985303"/>
            <a:ext cx="8288035" cy="109505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/>
              <a:t>We all presented our dishes to the judges…</a:t>
            </a:r>
          </a:p>
        </p:txBody>
      </p:sp>
      <p:pic>
        <p:nvPicPr>
          <p:cNvPr id="5" name="Content Placeholder 4" descr="A table with plates of food on it&#10;&#10;AI-generated content may be incorrect.">
            <a:extLst>
              <a:ext uri="{FF2B5EF4-FFF2-40B4-BE49-F238E27FC236}">
                <a16:creationId xmlns:a16="http://schemas.microsoft.com/office/drawing/2014/main" id="{28BE17CD-E6FB-A087-28FC-72563A3FF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5" y="1076908"/>
            <a:ext cx="4029717" cy="3032362"/>
          </a:xfrm>
          <a:prstGeom prst="rect">
            <a:avLst/>
          </a:prstGeom>
        </p:spPr>
      </p:pic>
      <p:pic>
        <p:nvPicPr>
          <p:cNvPr id="7" name="Picture 6" descr="A person serving food to a person&#10;&#10;AI-generated content may be incorrect.">
            <a:extLst>
              <a:ext uri="{FF2B5EF4-FFF2-40B4-BE49-F238E27FC236}">
                <a16:creationId xmlns:a16="http://schemas.microsoft.com/office/drawing/2014/main" id="{7C56B291-308A-81FF-3A06-A3E85EC2D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284" y="1076908"/>
            <a:ext cx="4029717" cy="303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810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</TotalTime>
  <Words>134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Facet</vt:lpstr>
      <vt:lpstr>We took part in a Future Chef competition on Tuesday 13th May…</vt:lpstr>
      <vt:lpstr>We both chose our own recipes…</vt:lpstr>
      <vt:lpstr>We both chose our own recipes…</vt:lpstr>
      <vt:lpstr>We both practised hard before the competition…</vt:lpstr>
      <vt:lpstr>And we learned from our mistakes…</vt:lpstr>
      <vt:lpstr>Competition Day!</vt:lpstr>
      <vt:lpstr>Competition Day!</vt:lpstr>
      <vt:lpstr>We were competing against pupils from Pilrig Park, Kaimes and Meadowpark…</vt:lpstr>
      <vt:lpstr>We all presented our dishes to the judges…</vt:lpstr>
      <vt:lpstr>The winner was Leland from Kaimes!</vt:lpstr>
      <vt:lpstr>We got certificates and a goodie bag for taking part  We had lots of fun!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Loren Alexander</dc:creator>
  <cp:lastModifiedBy>Loren Alexander</cp:lastModifiedBy>
  <cp:revision>1</cp:revision>
  <dcterms:created xsi:type="dcterms:W3CDTF">2025-05-20T15:30:36Z</dcterms:created>
  <dcterms:modified xsi:type="dcterms:W3CDTF">2025-05-26T07:36:29Z</dcterms:modified>
</cp:coreProperties>
</file>